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8"/>
  </p:notesMasterIdLst>
  <p:sldIdLst>
    <p:sldId id="257" r:id="rId2"/>
    <p:sldId id="324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9" r:id="rId19"/>
    <p:sldId id="286" r:id="rId20"/>
    <p:sldId id="287" r:id="rId21"/>
    <p:sldId id="288" r:id="rId22"/>
    <p:sldId id="290" r:id="rId23"/>
    <p:sldId id="291" r:id="rId24"/>
    <p:sldId id="293" r:id="rId25"/>
    <p:sldId id="294" r:id="rId26"/>
    <p:sldId id="27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324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9"/>
            <p14:sldId id="286"/>
            <p14:sldId id="287"/>
            <p14:sldId id="288"/>
            <p14:sldId id="290"/>
            <p14:sldId id="291"/>
            <p14:sldId id="293"/>
            <p14:sldId id="294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108" d="100"/>
          <a:sy n="108" d="100"/>
        </p:scale>
        <p:origin x="2779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66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1182" y="1040689"/>
            <a:ext cx="8791575" cy="3409304"/>
          </a:xfrm>
        </p:spPr>
        <p:txBody>
          <a:bodyPr>
            <a:normAutofit/>
          </a:bodyPr>
          <a:lstStyle/>
          <a:p>
            <a:r>
              <a:rPr lang="en-US" dirty="0"/>
              <a:t>Google cloud</a:t>
            </a:r>
            <a:br>
              <a:rPr lang="en-US" dirty="0"/>
            </a:br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Vertex AI Studio</a:t>
            </a:r>
            <a:br>
              <a:rPr lang="en-US" dirty="0"/>
            </a:br>
            <a:r>
              <a:rPr lang="en-US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CB7CF-6099-6070-1EF1-E27D7C712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68" y="1923919"/>
            <a:ext cx="8580864" cy="30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57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17761-677D-C782-C43A-550FDD67A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53" y="506476"/>
            <a:ext cx="9624894" cy="58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3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FA6B5-2EFF-4C9F-C4BB-045A7A9B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753" y="597924"/>
            <a:ext cx="5936494" cy="56621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7FEDE4-12B3-637F-A8DD-D85AA61206A8}"/>
              </a:ext>
            </a:extLst>
          </p:cNvPr>
          <p:cNvSpPr/>
          <p:nvPr/>
        </p:nvSpPr>
        <p:spPr>
          <a:xfrm>
            <a:off x="3685953" y="3296088"/>
            <a:ext cx="4706680" cy="90554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66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7A7D2D-1782-54C4-160A-BEBE869A8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91"/>
            <a:ext cx="12192000" cy="655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3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629D36-53A7-3FFC-2027-52E0BAE1E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882"/>
            <a:ext cx="12192000" cy="367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44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10FBE-ED46-2605-A330-1ABA89FF4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259"/>
            <a:ext cx="12192000" cy="628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92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6A75FD-8E7B-116D-05A8-B118A4D8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20" y="2313167"/>
            <a:ext cx="10022958" cy="4095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A6A269-C188-6CFD-CF89-B36B645B8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299" y="411123"/>
            <a:ext cx="8947401" cy="181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48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AC621-D260-DF58-234F-84B932AF0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94" y="201582"/>
            <a:ext cx="9251482" cy="1889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B34FB-207B-838E-FC7B-C1FE3CDDA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1943"/>
            <a:ext cx="12192000" cy="324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77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BAE261-EED6-600F-A4E3-39CC5951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978" y="1489542"/>
            <a:ext cx="6508044" cy="3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57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8446D-EAB3-C40D-591C-017EFB6B4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57" y="426460"/>
            <a:ext cx="8367485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1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D61C5-794C-3607-8A63-00B47D6BC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160" y="844650"/>
            <a:ext cx="8945039" cy="5920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2F3FB5-8893-B979-A8A3-9A0082BA79F2}"/>
              </a:ext>
            </a:extLst>
          </p:cNvPr>
          <p:cNvSpPr txBox="1"/>
          <p:nvPr/>
        </p:nvSpPr>
        <p:spPr>
          <a:xfrm>
            <a:off x="1758160" y="93282"/>
            <a:ext cx="56033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https://youtu.be/mSykWCPlp1M</a:t>
            </a:r>
          </a:p>
        </p:txBody>
      </p:sp>
    </p:spTree>
    <p:extLst>
      <p:ext uri="{BB962C8B-B14F-4D97-AF65-F5344CB8AC3E}">
        <p14:creationId xmlns:p14="http://schemas.microsoft.com/office/powerpoint/2010/main" val="2460076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85C55E-C1D1-39D0-3B24-D32BC6075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54" y="0"/>
            <a:ext cx="7400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13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329C8-7256-1A86-E10F-1C2984E6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12" y="37806"/>
            <a:ext cx="8253175" cy="67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74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C59075-920C-0B87-C3A4-F04525C06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438"/>
            <a:ext cx="12192000" cy="62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74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578338-B290-FFE1-8611-7B1EF843A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078"/>
            <a:ext cx="12192000" cy="56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DE59F-0262-9DDD-4851-24511704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10" y="12405"/>
            <a:ext cx="6108446" cy="5020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A7EB6A-867A-C465-215E-80235B6C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035" y="5118977"/>
            <a:ext cx="5601185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3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B5A109-D539-B3F7-48FC-1F9E11E30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6" y="0"/>
            <a:ext cx="11857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98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B96791-8AFC-1D6D-92E9-6B02D1CA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005"/>
            <a:ext cx="12192000" cy="389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FA6B5-2EFF-4C9F-C4BB-045A7A9B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753" y="597924"/>
            <a:ext cx="5936494" cy="56621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7FEDE4-12B3-637F-A8DD-D85AA61206A8}"/>
              </a:ext>
            </a:extLst>
          </p:cNvPr>
          <p:cNvSpPr/>
          <p:nvPr/>
        </p:nvSpPr>
        <p:spPr>
          <a:xfrm>
            <a:off x="3685953" y="2523460"/>
            <a:ext cx="4706680" cy="90554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2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A7E4C3-ADB2-5001-C371-9E87B163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16" y="0"/>
            <a:ext cx="11818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7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FE586-1B7F-4D16-CE5B-92B4C6E8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043"/>
            <a:ext cx="12192000" cy="56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57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90639-9AA6-FD1C-FEA3-BE2ABBAB7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7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20B84A-643F-D43D-4D64-7E73F196E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43" y="2018930"/>
            <a:ext cx="7872142" cy="44504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A92B3-56B5-E49F-9D76-A23786BAF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5" y="107615"/>
            <a:ext cx="4991533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90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5CB8BA-C14D-60EF-41D0-1FE4D9DDC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75" y="228322"/>
            <a:ext cx="10272650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367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4930</TotalTime>
  <Words>23</Words>
  <Application>Microsoft Office PowerPoint</Application>
  <PresentationFormat>Widescreen</PresentationFormat>
  <Paragraphs>5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Tw Cen MT</vt:lpstr>
      <vt:lpstr>Circuit</vt:lpstr>
      <vt:lpstr>Google cloud Introduction to Vertex AI Studio Part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generative ai overview</dc:title>
  <dc:creator>Zain Naboulsi</dc:creator>
  <cp:lastModifiedBy>Zain Naboulsi</cp:lastModifiedBy>
  <cp:revision>16</cp:revision>
  <dcterms:created xsi:type="dcterms:W3CDTF">2024-06-30T01:37:58Z</dcterms:created>
  <dcterms:modified xsi:type="dcterms:W3CDTF">2024-08-25T22:24:18Z</dcterms:modified>
</cp:coreProperties>
</file>